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30275213" cy="42803763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569F"/>
    <a:srgbClr val="6C62A0"/>
    <a:srgbClr val="614C99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74"/>
    <p:restoredTop sz="95964"/>
  </p:normalViewPr>
  <p:slideViewPr>
    <p:cSldViewPr snapToGrid="0">
      <p:cViewPr varScale="1">
        <p:scale>
          <a:sx n="18" d="100"/>
          <a:sy n="18" d="100"/>
        </p:scale>
        <p:origin x="28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600" y="1143000"/>
            <a:ext cx="2182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1116" y="7006013"/>
            <a:ext cx="25739320" cy="14903876"/>
          </a:xfrm>
        </p:spPr>
        <p:txBody>
          <a:bodyPr anchor="b"/>
          <a:lstStyle>
            <a:lvl1pPr algn="ctr">
              <a:defRPr sz="198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5194" y="22484638"/>
            <a:ext cx="22711164" cy="10335595"/>
          </a:xfrm>
        </p:spPr>
        <p:txBody>
          <a:bodyPr/>
          <a:lstStyle>
            <a:lvl1pPr marL="0" indent="0" algn="ctr">
              <a:buNone/>
              <a:defRPr sz="7950"/>
            </a:lvl1pPr>
            <a:lvl2pPr marL="1511300" indent="0" algn="ctr">
              <a:buNone/>
              <a:defRPr sz="6600"/>
            </a:lvl2pPr>
            <a:lvl3pPr marL="3029585" indent="0" algn="ctr">
              <a:buNone/>
              <a:defRPr sz="5950"/>
            </a:lvl3pPr>
            <a:lvl4pPr marL="4540885" indent="0" algn="ctr">
              <a:buNone/>
              <a:defRPr sz="5300"/>
            </a:lvl4pPr>
            <a:lvl5pPr marL="6059170" indent="0" algn="ctr">
              <a:buNone/>
              <a:defRPr sz="5300"/>
            </a:lvl5pPr>
            <a:lvl6pPr marL="7570470" indent="0" algn="ctr">
              <a:buNone/>
              <a:defRPr sz="5300"/>
            </a:lvl6pPr>
            <a:lvl7pPr marL="9082405" indent="0" algn="ctr">
              <a:buNone/>
              <a:defRPr sz="5300"/>
            </a:lvl7pPr>
            <a:lvl8pPr marL="10600055" indent="0" algn="ctr">
              <a:buNone/>
              <a:defRPr sz="5300"/>
            </a:lvl8pPr>
            <a:lvl9pPr marL="12111355" indent="0" algn="ctr">
              <a:buNone/>
              <a:defRPr sz="53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70239" y="2279184"/>
            <a:ext cx="6529459" cy="3627864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859" y="2279184"/>
            <a:ext cx="19209861" cy="3627864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087" y="10672535"/>
            <a:ext cx="26117839" cy="17807351"/>
          </a:xfrm>
        </p:spPr>
        <p:txBody>
          <a:bodyPr anchor="b"/>
          <a:lstStyle>
            <a:lvl1pPr>
              <a:defRPr sz="198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6087" y="28648348"/>
            <a:ext cx="26117839" cy="9364466"/>
          </a:xfrm>
        </p:spPr>
        <p:txBody>
          <a:bodyPr/>
          <a:lstStyle>
            <a:lvl1pPr marL="0" indent="0">
              <a:buNone/>
              <a:defRPr sz="7950">
                <a:solidFill>
                  <a:schemeClr val="tx1"/>
                </a:solidFill>
              </a:defRPr>
            </a:lvl1pPr>
            <a:lvl2pPr marL="151130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2pPr>
            <a:lvl3pPr marL="3029585" indent="0">
              <a:buNone/>
              <a:defRPr sz="5950">
                <a:solidFill>
                  <a:schemeClr val="tx1">
                    <a:tint val="75000"/>
                  </a:schemeClr>
                </a:solidFill>
              </a:defRPr>
            </a:lvl3pPr>
            <a:lvl4pPr marL="4540885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4pPr>
            <a:lvl5pPr marL="605917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5pPr>
            <a:lvl6pPr marL="757047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6pPr>
            <a:lvl7pPr marL="9082405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7pPr>
            <a:lvl8pPr marL="10600055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8pPr>
            <a:lvl9pPr marL="12111355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859" y="11395915"/>
            <a:ext cx="12869660" cy="271619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30038" y="11395915"/>
            <a:ext cx="12869660" cy="271619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802" y="2279192"/>
            <a:ext cx="26117839" cy="827442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802" y="10494156"/>
            <a:ext cx="12810514" cy="5143022"/>
          </a:xfrm>
        </p:spPr>
        <p:txBody>
          <a:bodyPr anchor="b"/>
          <a:lstStyle>
            <a:lvl1pPr marL="0" indent="0">
              <a:buNone/>
              <a:defRPr sz="7950" b="1"/>
            </a:lvl1pPr>
            <a:lvl2pPr marL="1511300" indent="0">
              <a:buNone/>
              <a:defRPr sz="6600" b="1"/>
            </a:lvl2pPr>
            <a:lvl3pPr marL="3029585" indent="0">
              <a:buNone/>
              <a:defRPr sz="5950" b="1"/>
            </a:lvl3pPr>
            <a:lvl4pPr marL="4540885" indent="0">
              <a:buNone/>
              <a:defRPr sz="5300" b="1"/>
            </a:lvl4pPr>
            <a:lvl5pPr marL="6059170" indent="0">
              <a:buNone/>
              <a:defRPr sz="5300" b="1"/>
            </a:lvl5pPr>
            <a:lvl6pPr marL="7570470" indent="0">
              <a:buNone/>
              <a:defRPr sz="5300" b="1"/>
            </a:lvl6pPr>
            <a:lvl7pPr marL="9082405" indent="0">
              <a:buNone/>
              <a:defRPr sz="5300" b="1"/>
            </a:lvl7pPr>
            <a:lvl8pPr marL="10600055" indent="0">
              <a:buNone/>
              <a:defRPr sz="5300" b="1"/>
            </a:lvl8pPr>
            <a:lvl9pPr marL="12111355" indent="0">
              <a:buNone/>
              <a:defRPr sz="5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802" y="15637178"/>
            <a:ext cx="12810514" cy="22999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30038" y="10494156"/>
            <a:ext cx="12873603" cy="5143022"/>
          </a:xfrm>
        </p:spPr>
        <p:txBody>
          <a:bodyPr anchor="b"/>
          <a:lstStyle>
            <a:lvl1pPr marL="0" indent="0">
              <a:buNone/>
              <a:defRPr sz="7950" b="1"/>
            </a:lvl1pPr>
            <a:lvl2pPr marL="1511300" indent="0">
              <a:buNone/>
              <a:defRPr sz="6600" b="1"/>
            </a:lvl2pPr>
            <a:lvl3pPr marL="3029585" indent="0">
              <a:buNone/>
              <a:defRPr sz="5950" b="1"/>
            </a:lvl3pPr>
            <a:lvl4pPr marL="4540885" indent="0">
              <a:buNone/>
              <a:defRPr sz="5300" b="1"/>
            </a:lvl4pPr>
            <a:lvl5pPr marL="6059170" indent="0">
              <a:buNone/>
              <a:defRPr sz="5300" b="1"/>
            </a:lvl5pPr>
            <a:lvl6pPr marL="7570470" indent="0">
              <a:buNone/>
              <a:defRPr sz="5300" b="1"/>
            </a:lvl6pPr>
            <a:lvl7pPr marL="9082405" indent="0">
              <a:buNone/>
              <a:defRPr sz="5300" b="1"/>
            </a:lvl7pPr>
            <a:lvl8pPr marL="10600055" indent="0">
              <a:buNone/>
              <a:defRPr sz="5300" b="1"/>
            </a:lvl8pPr>
            <a:lvl9pPr marL="12111355" indent="0">
              <a:buNone/>
              <a:defRPr sz="5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30038" y="15637178"/>
            <a:ext cx="12873603" cy="22999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802" y="2853933"/>
            <a:ext cx="9766591" cy="9988767"/>
          </a:xfrm>
        </p:spPr>
        <p:txBody>
          <a:bodyPr anchor="b"/>
          <a:lstStyle>
            <a:lvl1pPr>
              <a:defRPr sz="10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3603" y="6163714"/>
            <a:ext cx="15330038" cy="30422138"/>
          </a:xfrm>
        </p:spPr>
        <p:txBody>
          <a:bodyPr/>
          <a:lstStyle>
            <a:lvl1pPr>
              <a:defRPr sz="10600"/>
            </a:lvl1pPr>
            <a:lvl2pPr>
              <a:defRPr sz="9250"/>
            </a:lvl2pPr>
            <a:lvl3pPr>
              <a:defRPr sz="795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802" y="12842700"/>
            <a:ext cx="9766591" cy="23792690"/>
          </a:xfrm>
        </p:spPr>
        <p:txBody>
          <a:bodyPr/>
          <a:lstStyle>
            <a:lvl1pPr marL="0" indent="0">
              <a:buNone/>
              <a:defRPr sz="5300"/>
            </a:lvl1pPr>
            <a:lvl2pPr marL="1511300" indent="0">
              <a:buNone/>
              <a:defRPr sz="4650"/>
            </a:lvl2pPr>
            <a:lvl3pPr marL="3029585" indent="0">
              <a:buNone/>
              <a:defRPr sz="3950"/>
            </a:lvl3pPr>
            <a:lvl4pPr marL="4540885" indent="0">
              <a:buNone/>
              <a:defRPr sz="3300"/>
            </a:lvl4pPr>
            <a:lvl5pPr marL="6059170" indent="0">
              <a:buNone/>
              <a:defRPr sz="3300"/>
            </a:lvl5pPr>
            <a:lvl6pPr marL="7570470" indent="0">
              <a:buNone/>
              <a:defRPr sz="3300"/>
            </a:lvl6pPr>
            <a:lvl7pPr marL="9082405" indent="0">
              <a:buNone/>
              <a:defRPr sz="3300"/>
            </a:lvl7pPr>
            <a:lvl8pPr marL="10600055" indent="0">
              <a:buNone/>
              <a:defRPr sz="3300"/>
            </a:lvl8pPr>
            <a:lvl9pPr marL="12111355" indent="0">
              <a:buNone/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802" y="2853933"/>
            <a:ext cx="9766591" cy="9988767"/>
          </a:xfrm>
        </p:spPr>
        <p:txBody>
          <a:bodyPr anchor="b"/>
          <a:lstStyle>
            <a:lvl1pPr>
              <a:defRPr sz="10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3603" y="6163714"/>
            <a:ext cx="15330038" cy="30422138"/>
          </a:xfrm>
        </p:spPr>
        <p:txBody>
          <a:bodyPr anchor="t"/>
          <a:lstStyle>
            <a:lvl1pPr marL="0" indent="0">
              <a:buNone/>
              <a:defRPr sz="10600"/>
            </a:lvl1pPr>
            <a:lvl2pPr marL="1511300" indent="0">
              <a:buNone/>
              <a:defRPr sz="9250"/>
            </a:lvl2pPr>
            <a:lvl3pPr marL="3029585" indent="0">
              <a:buNone/>
              <a:defRPr sz="7950"/>
            </a:lvl3pPr>
            <a:lvl4pPr marL="4540885" indent="0">
              <a:buNone/>
              <a:defRPr sz="6600"/>
            </a:lvl4pPr>
            <a:lvl5pPr marL="6059170" indent="0">
              <a:buNone/>
              <a:defRPr sz="6600"/>
            </a:lvl5pPr>
            <a:lvl6pPr marL="7570470" indent="0">
              <a:buNone/>
              <a:defRPr sz="6600"/>
            </a:lvl6pPr>
            <a:lvl7pPr marL="9082405" indent="0">
              <a:buNone/>
              <a:defRPr sz="6600"/>
            </a:lvl7pPr>
            <a:lvl8pPr marL="10600055" indent="0">
              <a:buNone/>
              <a:defRPr sz="6600"/>
            </a:lvl8pPr>
            <a:lvl9pPr marL="12111355" indent="0">
              <a:buNone/>
              <a:defRPr sz="6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802" y="12842700"/>
            <a:ext cx="9766591" cy="23792690"/>
          </a:xfrm>
        </p:spPr>
        <p:txBody>
          <a:bodyPr/>
          <a:lstStyle>
            <a:lvl1pPr marL="0" indent="0">
              <a:buNone/>
              <a:defRPr sz="5300"/>
            </a:lvl1pPr>
            <a:lvl2pPr marL="1511300" indent="0">
              <a:buNone/>
              <a:defRPr sz="4650"/>
            </a:lvl2pPr>
            <a:lvl3pPr marL="3029585" indent="0">
              <a:buNone/>
              <a:defRPr sz="3950"/>
            </a:lvl3pPr>
            <a:lvl4pPr marL="4540885" indent="0">
              <a:buNone/>
              <a:defRPr sz="3300"/>
            </a:lvl4pPr>
            <a:lvl5pPr marL="6059170" indent="0">
              <a:buNone/>
              <a:defRPr sz="3300"/>
            </a:lvl5pPr>
            <a:lvl6pPr marL="7570470" indent="0">
              <a:buNone/>
              <a:defRPr sz="3300"/>
            </a:lvl6pPr>
            <a:lvl7pPr marL="9082405" indent="0">
              <a:buNone/>
              <a:defRPr sz="3300"/>
            </a:lvl7pPr>
            <a:lvl8pPr marL="10600055" indent="0">
              <a:buNone/>
              <a:defRPr sz="3300"/>
            </a:lvl8pPr>
            <a:lvl9pPr marL="12111355" indent="0">
              <a:buNone/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859" y="2279192"/>
            <a:ext cx="26117839" cy="8274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859" y="11395915"/>
            <a:ext cx="26117839" cy="27161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859" y="39677611"/>
            <a:ext cx="6813349" cy="227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262EF-B24D-F24A-BB41-ACA235934A60}" type="datetimeFigureOut">
              <a:rPr kumimoji="1" lang="zh-CN" altLang="en-US" smtClean="0"/>
              <a:t>2023/8/3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30766" y="39677611"/>
            <a:ext cx="10220024" cy="227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6349" y="39677611"/>
            <a:ext cx="6813349" cy="227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003A3-D470-FA42-A4BD-1C4222FC307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029585" rtl="0" eaLnBrk="1" latinLnBrk="0" hangingPunct="1">
        <a:lnSpc>
          <a:spcPct val="90000"/>
        </a:lnSpc>
        <a:spcBef>
          <a:spcPct val="0"/>
        </a:spcBef>
        <a:buNone/>
        <a:defRPr sz="1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5650" indent="-755650" algn="l" defTabSz="3029585" rtl="0" eaLnBrk="1" latinLnBrk="0" hangingPunct="1">
        <a:lnSpc>
          <a:spcPct val="90000"/>
        </a:lnSpc>
        <a:spcBef>
          <a:spcPct val="665000"/>
        </a:spcBef>
        <a:buFont typeface="Arial" panose="020B0604020202020204" pitchFamily="34" charset="0"/>
        <a:buChar char="•"/>
        <a:defRPr sz="9250" kern="1200">
          <a:solidFill>
            <a:schemeClr val="tx1"/>
          </a:solidFill>
          <a:latin typeface="+mn-lt"/>
          <a:ea typeface="+mn-ea"/>
          <a:cs typeface="+mn-cs"/>
        </a:defRPr>
      </a:lvl1pPr>
      <a:lvl2pPr marL="2273935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7950" kern="1200">
          <a:solidFill>
            <a:schemeClr val="tx1"/>
          </a:solidFill>
          <a:latin typeface="+mn-lt"/>
          <a:ea typeface="+mn-ea"/>
          <a:cs typeface="+mn-cs"/>
        </a:defRPr>
      </a:lvl2pPr>
      <a:lvl3pPr marL="3785235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5297170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50" kern="1200">
          <a:solidFill>
            <a:schemeClr val="tx1"/>
          </a:solidFill>
          <a:latin typeface="+mn-lt"/>
          <a:ea typeface="+mn-ea"/>
          <a:cs typeface="+mn-cs"/>
        </a:defRPr>
      </a:lvl4pPr>
      <a:lvl5pPr marL="6814820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50" kern="1200">
          <a:solidFill>
            <a:schemeClr val="tx1"/>
          </a:solidFill>
          <a:latin typeface="+mn-lt"/>
          <a:ea typeface="+mn-ea"/>
          <a:cs typeface="+mn-cs"/>
        </a:defRPr>
      </a:lvl5pPr>
      <a:lvl6pPr marL="8326120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50" kern="1200">
          <a:solidFill>
            <a:schemeClr val="tx1"/>
          </a:solidFill>
          <a:latin typeface="+mn-lt"/>
          <a:ea typeface="+mn-ea"/>
          <a:cs typeface="+mn-cs"/>
        </a:defRPr>
      </a:lvl6pPr>
      <a:lvl7pPr marL="9844405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50" kern="1200">
          <a:solidFill>
            <a:schemeClr val="tx1"/>
          </a:solidFill>
          <a:latin typeface="+mn-lt"/>
          <a:ea typeface="+mn-ea"/>
          <a:cs typeface="+mn-cs"/>
        </a:defRPr>
      </a:lvl7pPr>
      <a:lvl8pPr marL="11355705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50" kern="1200">
          <a:solidFill>
            <a:schemeClr val="tx1"/>
          </a:solidFill>
          <a:latin typeface="+mn-lt"/>
          <a:ea typeface="+mn-ea"/>
          <a:cs typeface="+mn-cs"/>
        </a:defRPr>
      </a:lvl8pPr>
      <a:lvl9pPr marL="12867640" indent="-755650" algn="l" defTabSz="3029585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1pPr>
      <a:lvl2pPr marL="1511300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2pPr>
      <a:lvl3pPr marL="3029585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3pPr>
      <a:lvl4pPr marL="4540885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4pPr>
      <a:lvl5pPr marL="6059170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5pPr>
      <a:lvl6pPr marL="7570470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05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7pPr>
      <a:lvl8pPr marL="10600055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8pPr>
      <a:lvl9pPr marL="12111355" algn="l" defTabSz="3029585" rtl="0" eaLnBrk="1" latinLnBrk="0" hangingPunct="1">
        <a:defRPr sz="5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176948" y="1594992"/>
            <a:ext cx="15921317" cy="4210602"/>
          </a:xfrm>
        </p:spPr>
        <p:txBody>
          <a:bodyPr>
            <a:noAutofit/>
          </a:bodyPr>
          <a:lstStyle/>
          <a:p>
            <a:pPr algn="ctr"/>
            <a:r>
              <a:rPr lang="en-US" sz="7000" b="1" dirty="0">
                <a:solidFill>
                  <a:srgbClr val="665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Title</a:t>
            </a:r>
            <a:br>
              <a:rPr lang="en-US" sz="6000" b="1" dirty="0">
                <a:solidFill>
                  <a:srgbClr val="6656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Authors and Affiliations</a:t>
            </a:r>
            <a:endParaRPr lang="en-US" sz="4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261961" y="1753192"/>
            <a:ext cx="4090211" cy="172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02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5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665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ID #</a:t>
            </a:r>
          </a:p>
        </p:txBody>
      </p:sp>
      <p:pic>
        <p:nvPicPr>
          <p:cNvPr id="11" name="图片 10" descr="卡通画&#10;&#10;描述已自动生成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52054" y="41829"/>
            <a:ext cx="7006854" cy="225816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261961" y="3298995"/>
            <a:ext cx="4602484" cy="1518593"/>
          </a:xfrm>
          <a:prstGeom prst="rect">
            <a:avLst/>
          </a:prstGeom>
          <a:solidFill>
            <a:srgbClr val="614C99"/>
          </a:solidFill>
          <a:ln>
            <a:solidFill>
              <a:schemeClr val="bg1"/>
            </a:solidFill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7200">
              <a:defRPr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SCHOOL LOGO HERE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044" y="6709568"/>
            <a:ext cx="13501300" cy="13620617"/>
          </a:xfrm>
          <a:prstGeom prst="rect">
            <a:avLst/>
          </a:prstGeom>
          <a:solidFill>
            <a:schemeClr val="bg1"/>
          </a:solidFill>
          <a:ln>
            <a:solidFill>
              <a:srgbClr val="66569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3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1261961" y="6380272"/>
            <a:ext cx="6700593" cy="1199204"/>
          </a:xfrm>
          <a:prstGeom prst="rect">
            <a:avLst/>
          </a:prstGeom>
          <a:solidFill>
            <a:srgbClr val="66569F"/>
          </a:solidFill>
          <a:ln>
            <a:solidFill>
              <a:srgbClr val="66569F"/>
            </a:solidFill>
          </a:ln>
        </p:spPr>
        <p:txBody>
          <a:bodyPr vert="horz" wrap="square" lIns="395136" tIns="197563" rIns="395136" bIns="197563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Font: Aril, Size: 52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9"/>
          <p:cNvSpPr/>
          <p:nvPr/>
        </p:nvSpPr>
        <p:spPr>
          <a:xfrm>
            <a:off x="1352017" y="35604450"/>
            <a:ext cx="27661235" cy="4747895"/>
          </a:xfrm>
          <a:prstGeom prst="rect">
            <a:avLst/>
          </a:prstGeom>
          <a:solidFill>
            <a:schemeClr val="bg1"/>
          </a:solidFill>
          <a:ln>
            <a:solidFill>
              <a:srgbClr val="66569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2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261962" y="35240998"/>
            <a:ext cx="6700592" cy="1199204"/>
          </a:xfrm>
          <a:prstGeom prst="rect">
            <a:avLst/>
          </a:prstGeom>
          <a:solidFill>
            <a:srgbClr val="66569F"/>
          </a:solidFill>
          <a:ln>
            <a:solidFill>
              <a:srgbClr val="66569F"/>
            </a:solidFill>
          </a:ln>
        </p:spPr>
        <p:txBody>
          <a:bodyPr vert="horz" wrap="square" lIns="395136" tIns="197563" rIns="395136" bIns="197563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Font: Aril, Size: 52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85DDCB0-56AE-7974-962A-15676F203CAE}"/>
              </a:ext>
            </a:extLst>
          </p:cNvPr>
          <p:cNvSpPr/>
          <p:nvPr/>
        </p:nvSpPr>
        <p:spPr>
          <a:xfrm>
            <a:off x="15511952" y="6709568"/>
            <a:ext cx="13501300" cy="13620617"/>
          </a:xfrm>
          <a:prstGeom prst="rect">
            <a:avLst/>
          </a:prstGeom>
          <a:solidFill>
            <a:schemeClr val="bg1"/>
          </a:solidFill>
          <a:ln>
            <a:solidFill>
              <a:srgbClr val="66569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3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6124AA5-9C9A-30EB-BD62-36BE8E2BB143}"/>
              </a:ext>
            </a:extLst>
          </p:cNvPr>
          <p:cNvSpPr txBox="1"/>
          <p:nvPr/>
        </p:nvSpPr>
        <p:spPr>
          <a:xfrm>
            <a:off x="15466869" y="6380272"/>
            <a:ext cx="6700593" cy="1199204"/>
          </a:xfrm>
          <a:prstGeom prst="rect">
            <a:avLst/>
          </a:prstGeom>
          <a:solidFill>
            <a:srgbClr val="66569F"/>
          </a:solidFill>
          <a:ln>
            <a:solidFill>
              <a:srgbClr val="66569F"/>
            </a:solidFill>
          </a:ln>
        </p:spPr>
        <p:txBody>
          <a:bodyPr vert="horz" wrap="square" lIns="395136" tIns="197563" rIns="395136" bIns="197563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Font: Aril, Size: 52</a:t>
            </a:r>
            <a:endParaRPr lang="en-US" altLang="zh-CN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257E4BFC-CA2E-44D0-3840-FD208A0E2B72}"/>
              </a:ext>
            </a:extLst>
          </p:cNvPr>
          <p:cNvSpPr/>
          <p:nvPr/>
        </p:nvSpPr>
        <p:spPr>
          <a:xfrm>
            <a:off x="1307044" y="21234159"/>
            <a:ext cx="13501300" cy="13620617"/>
          </a:xfrm>
          <a:prstGeom prst="rect">
            <a:avLst/>
          </a:prstGeom>
          <a:solidFill>
            <a:schemeClr val="bg1"/>
          </a:solidFill>
          <a:ln>
            <a:solidFill>
              <a:srgbClr val="66569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3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8632FD1-9246-D825-8EA4-74C10333C45D}"/>
              </a:ext>
            </a:extLst>
          </p:cNvPr>
          <p:cNvSpPr txBox="1"/>
          <p:nvPr/>
        </p:nvSpPr>
        <p:spPr>
          <a:xfrm>
            <a:off x="1261961" y="20904863"/>
            <a:ext cx="6700593" cy="1199204"/>
          </a:xfrm>
          <a:prstGeom prst="rect">
            <a:avLst/>
          </a:prstGeom>
          <a:solidFill>
            <a:srgbClr val="66569F"/>
          </a:solidFill>
          <a:ln>
            <a:solidFill>
              <a:srgbClr val="66569F"/>
            </a:solidFill>
          </a:ln>
        </p:spPr>
        <p:txBody>
          <a:bodyPr vert="horz" wrap="square" lIns="395136" tIns="197563" rIns="395136" bIns="197563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Font: Aril, Size: 52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89989ABE-581A-D8DB-E3AE-66955AA806DE}"/>
              </a:ext>
            </a:extLst>
          </p:cNvPr>
          <p:cNvSpPr/>
          <p:nvPr/>
        </p:nvSpPr>
        <p:spPr>
          <a:xfrm>
            <a:off x="15511952" y="21234159"/>
            <a:ext cx="13501300" cy="13620617"/>
          </a:xfrm>
          <a:prstGeom prst="rect">
            <a:avLst/>
          </a:prstGeom>
          <a:solidFill>
            <a:schemeClr val="bg1"/>
          </a:solidFill>
          <a:ln>
            <a:solidFill>
              <a:srgbClr val="66569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3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0EE8139-6B54-C3B9-A291-B1F6B92D817E}"/>
              </a:ext>
            </a:extLst>
          </p:cNvPr>
          <p:cNvSpPr txBox="1"/>
          <p:nvPr/>
        </p:nvSpPr>
        <p:spPr>
          <a:xfrm>
            <a:off x="15466869" y="20904863"/>
            <a:ext cx="6700593" cy="1199204"/>
          </a:xfrm>
          <a:prstGeom prst="rect">
            <a:avLst/>
          </a:prstGeom>
          <a:solidFill>
            <a:srgbClr val="66569F"/>
          </a:solidFill>
          <a:ln>
            <a:solidFill>
              <a:srgbClr val="66569F"/>
            </a:solidFill>
          </a:ln>
        </p:spPr>
        <p:txBody>
          <a:bodyPr vert="horz" wrap="square" lIns="395136" tIns="197563" rIns="395136" bIns="197563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Font: Aril, Size: 52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F4F3424-2FB0-0A12-02E5-601604A74A61}"/>
              </a:ext>
            </a:extLst>
          </p:cNvPr>
          <p:cNvSpPr txBox="1"/>
          <p:nvPr/>
        </p:nvSpPr>
        <p:spPr>
          <a:xfrm>
            <a:off x="1599744" y="8115496"/>
            <a:ext cx="1291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Font: Aril</a:t>
            </a:r>
          </a:p>
          <a:p>
            <a:r>
              <a:rPr lang="en-US" altLang="zh-CN" sz="4800" dirty="0"/>
              <a:t>Font size: 48 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101B185-204D-B8B6-B870-326E7DB4CE21}"/>
              </a:ext>
            </a:extLst>
          </p:cNvPr>
          <p:cNvSpPr txBox="1"/>
          <p:nvPr/>
        </p:nvSpPr>
        <p:spPr>
          <a:xfrm>
            <a:off x="15804652" y="7843312"/>
            <a:ext cx="1291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Font: Aril</a:t>
            </a:r>
          </a:p>
          <a:p>
            <a:r>
              <a:rPr lang="en-US" altLang="zh-CN" sz="4800" dirty="0"/>
              <a:t>Font size: 48 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9590D7B-A38C-3340-DD91-9198CDFCA581}"/>
              </a:ext>
            </a:extLst>
          </p:cNvPr>
          <p:cNvSpPr txBox="1"/>
          <p:nvPr/>
        </p:nvSpPr>
        <p:spPr>
          <a:xfrm>
            <a:off x="1599744" y="22433363"/>
            <a:ext cx="1291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Font: Aril</a:t>
            </a:r>
          </a:p>
          <a:p>
            <a:r>
              <a:rPr lang="en-US" altLang="zh-CN" sz="4800" dirty="0"/>
              <a:t>Font size: 48 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48E4994-25BA-7963-E92A-B7A0A3E8FF28}"/>
              </a:ext>
            </a:extLst>
          </p:cNvPr>
          <p:cNvSpPr txBox="1"/>
          <p:nvPr/>
        </p:nvSpPr>
        <p:spPr>
          <a:xfrm>
            <a:off x="15810089" y="22433363"/>
            <a:ext cx="1291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Font: Aril</a:t>
            </a:r>
          </a:p>
          <a:p>
            <a:r>
              <a:rPr lang="en-US" altLang="zh-CN" sz="4800" dirty="0"/>
              <a:t>Font size: 48 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53140D4-3740-3B22-E759-F9D720586CEF}"/>
              </a:ext>
            </a:extLst>
          </p:cNvPr>
          <p:cNvSpPr txBox="1"/>
          <p:nvPr/>
        </p:nvSpPr>
        <p:spPr>
          <a:xfrm>
            <a:off x="1599744" y="36593502"/>
            <a:ext cx="1291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/>
              <a:t>Font: Aril</a:t>
            </a:r>
          </a:p>
          <a:p>
            <a:r>
              <a:rPr lang="en-US" altLang="zh-CN" sz="4800" dirty="0"/>
              <a:t>Font size: 48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06d2ced1-3ee8-44b2-ae76-43bc12890235"/>
  <p:tag name="COMMONDATA" val="eyJoZGlkIjoiODU2MDNjMDUxZDQ3OTU3MjQ3ZWE4ZjNmMDg4ZmNiZm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546.310236220473,&quot;width&quot;:46672.4409448818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83</Words>
  <Application>Microsoft Office PowerPoint</Application>
  <PresentationFormat>自定义</PresentationFormat>
  <Paragraphs>18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主题​​</vt:lpstr>
      <vt:lpstr>Paper Title  Authors and Affiliations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T5ank</cp:lastModifiedBy>
  <cp:revision>21</cp:revision>
  <dcterms:created xsi:type="dcterms:W3CDTF">2023-01-05T01:19:00Z</dcterms:created>
  <dcterms:modified xsi:type="dcterms:W3CDTF">2023-08-03T02:52:38Z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21DADBFEA61C4C909AD1BBD86C50514E_13</vt:lpwstr>
  </property>
  <property fmtid="{D5CDD505-2E9C-101B-9397-08002B2CF9AE}" pid="3" name="KSOProductBuildVer">
    <vt:lpwstr>2052-11.1.0.14309</vt:lpwstr>
  </property>
</Properties>
</file>