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8A7DC-59FF-4BA0-9F0E-778BD149E3C7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2A021-F331-4035-94E6-CE7E5A5B5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4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6C366E-4E2F-D24E-7A04-7971CDA69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AF619F-B60B-BE80-F1FB-F9652691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91548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4BE52C-D74B-24CA-01EF-CF0C6B78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40CB92A-31F4-F5A1-9E3C-B1F485CCE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7485B4-9731-589C-8EE4-656562979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8E2546-D782-6275-6DC9-3F5EB0EF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2A9D18-E23A-A68D-1EE1-E7EC498C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7BBD81-514E-65D7-58A7-D7270CCC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98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BC9DC-2140-7CA0-89C3-B7140732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BB123F-E1AD-F420-EBD7-29AC54805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CBA566-094C-4994-F429-4070C7E16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CE00E7-FE9E-338C-2D87-7A34A544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74EADC-846E-E387-C333-00CD2A46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59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BFD731-1F66-9EB2-FA48-A2F459F3A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B1DBDA-1EE0-376D-004B-06067F707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A847C7-B02B-AC0D-AB20-7D779009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51DC6D-793F-B07E-4BB7-CC56EC6E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5AB7A9-B714-2833-66A4-300FE2BC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09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3A6AA2-F4B5-015C-B5E7-BED8FD524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965"/>
            <a:ext cx="10515600" cy="4470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40018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6C366E-4E2F-D24E-7A04-7971CDA69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AF619F-B60B-BE80-F1FB-F9652691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096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1095CC-A2AA-FE1C-60D6-C2D74DFF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842D62-7B8F-F1EA-2BBD-7AD618D9E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B727D8-239B-1A07-F50B-85E75FD68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D87835-A931-A3E2-5A8A-C069BD15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E3A286-3F5C-C54E-4C31-5D297639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45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737DF7-5E77-78D3-1FB3-E9A44704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D4BA31-D44B-9099-1DBD-A8579F14B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657901-7FC3-9C90-D8F0-4FBA66C9A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C28F8D7-E2BC-96AF-ECCB-95030297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3F783C-3E62-1553-D07A-1B246DD4A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6D375C-94D7-CE05-B290-DC97A2B4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13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F26FC-6844-E8EB-FC8B-AF71618A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727676-10A0-659C-4077-2A75DAA2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C1FE43-4443-592A-B4A4-FD6068C0D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64EB8EC-FCB1-3FFB-B9CE-85E565F78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5A3F1DF-5247-2210-24B7-5171525B0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10F500-A4A2-BB33-019F-609830A6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B8951B1-DB30-11A2-847A-22E451B5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CDAA819-4C40-C33C-A3FF-9985AAB1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2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9ABF8D-28F4-76FE-9347-D0C17EB0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9CE2703-5E20-62E2-D5A3-F4A54E9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10C065-DF92-62B7-9F49-0BFB9FE0E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730EE5-6445-5B0D-06C4-D2B83EAB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78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CCD720B-4C70-6BA2-144C-3BF23DEC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FEAFCA-DF0F-585E-5CA2-DC3EB34D7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450364-29CE-1269-70D7-D0F73895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99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8A131-945B-E318-6136-FECDA913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45A974-933F-4714-F0D4-C052324AB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AA9C18-384B-A757-7B96-C10B3E395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77460D-1472-5016-04CE-AE1C0239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39-B370-4C9D-86A5-1B554F3C7AF7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6608CF-A667-EC87-9179-E04086F3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9CB8FF-417B-F4BC-5932-A000DEDF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2AEA-CEE8-43AD-9613-D6A68A3D2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4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63DB58F-387E-94CD-5F57-954BE557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7C1B72-702E-B8E9-9C6C-2F22D3A14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8D0FDC-CF19-F26A-BC62-31FD1347A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D639-B370-4C9D-86A5-1B554F3C7AF7}" type="datetimeFigureOut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9BF8A3-799C-F262-1AC2-C162319E1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C9A7AB-8FE0-16F0-DCBC-4C991F481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2AEA-CEE8-43AD-9613-D6A68A3D2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9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7FACF5A-DA8E-F149-09B1-A3BFA4DD1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509" y="1348509"/>
            <a:ext cx="9977582" cy="24753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4000" b="1" dirty="0">
                <a:solidFill>
                  <a:srgbClr val="5D50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zh-CN" altLang="en-US" sz="4000" b="1" dirty="0">
              <a:solidFill>
                <a:srgbClr val="5D50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A193CB97-147D-A967-9619-3C0E89F156A2}"/>
              </a:ext>
            </a:extLst>
          </p:cNvPr>
          <p:cNvSpPr txBox="1">
            <a:spLocks/>
          </p:cNvSpPr>
          <p:nvPr/>
        </p:nvSpPr>
        <p:spPr>
          <a:xfrm>
            <a:off x="1348509" y="3888509"/>
            <a:ext cx="10515600" cy="1099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D50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Presenter’s</a:t>
            </a:r>
            <a:r>
              <a:rPr lang="zh-CN" altLang="en-US" sz="2400" b="1" dirty="0">
                <a:solidFill>
                  <a:srgbClr val="5D50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5D50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D50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zh-CN" altLang="en-US" sz="2400" b="1" dirty="0">
              <a:solidFill>
                <a:srgbClr val="5D50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03652AE-6845-CB1E-C843-B26DF1F79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3" y="187089"/>
            <a:ext cx="2605685" cy="7301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E3EB39-4D95-5B7F-33AA-126E0E29A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18" y="314037"/>
            <a:ext cx="4074237" cy="5197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DBB9F62-6A58-D3F9-6B0B-C65108A0E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54" y="230908"/>
            <a:ext cx="2171202" cy="58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2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4">
            <a:extLst>
              <a:ext uri="{FF2B5EF4-FFF2-40B4-BE49-F238E27FC236}">
                <a16:creationId xmlns:a16="http://schemas.microsoft.com/office/drawing/2014/main" id="{94E387B6-7510-9894-4765-437F10282DF3}"/>
              </a:ext>
            </a:extLst>
          </p:cNvPr>
          <p:cNvSpPr txBox="1">
            <a:spLocks/>
          </p:cNvSpPr>
          <p:nvPr/>
        </p:nvSpPr>
        <p:spPr>
          <a:xfrm>
            <a:off x="535709" y="1228437"/>
            <a:ext cx="9977582" cy="757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b="1" dirty="0">
                <a:solidFill>
                  <a:srgbClr val="5D50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zh-CN" altLang="en-US" sz="4000" b="1" dirty="0">
              <a:solidFill>
                <a:srgbClr val="5D50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5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B4E0E38-998A-67F8-619D-A4591832A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 anchor="ctr">
            <a:noAutofit/>
          </a:bodyPr>
          <a:lstStyle/>
          <a:p>
            <a:pPr algn="l"/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副标题 3">
            <a:extLst>
              <a:ext uri="{FF2B5EF4-FFF2-40B4-BE49-F238E27FC236}">
                <a16:creationId xmlns:a16="http://schemas.microsoft.com/office/drawing/2014/main" id="{2CBBE78E-7296-90E1-3D17-76E254933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90254"/>
            <a:ext cx="9144000" cy="4784437"/>
          </a:xfrm>
        </p:spPr>
        <p:txBody>
          <a:bodyPr>
            <a:normAutofit/>
          </a:bodyPr>
          <a:lstStyle/>
          <a:p>
            <a:pPr algn="l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9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</Words>
  <Application>Microsoft Office PowerPoint</Application>
  <PresentationFormat>宽屏</PresentationFormat>
  <Paragraphs>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T5ank</dc:creator>
  <cp:lastModifiedBy>T5ank</cp:lastModifiedBy>
  <cp:revision>4</cp:revision>
  <dcterms:created xsi:type="dcterms:W3CDTF">2023-08-23T06:46:34Z</dcterms:created>
  <dcterms:modified xsi:type="dcterms:W3CDTF">2023-08-23T10:07:00Z</dcterms:modified>
</cp:coreProperties>
</file>